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20/08/2024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20/08/2024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600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050" b="1" dirty="0"/>
              <a:t>NR 18 - SEGURANÇA E SAÚDE NO TRABALHO NA INDÚSTRIA DA CONSTRUÇÃO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04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89123" y="230916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4784244-8634-458A-8D83-D8DB059568B1}"/>
              </a:ext>
            </a:extLst>
          </p:cNvPr>
          <p:cNvSpPr txBox="1"/>
          <p:nvPr/>
        </p:nvSpPr>
        <p:spPr>
          <a:xfrm>
            <a:off x="4428703" y="684787"/>
            <a:ext cx="2952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8314F60-DE4C-4B3B-99F4-67DC8DADB0B6}"/>
              </a:ext>
            </a:extLst>
          </p:cNvPr>
          <p:cNvSpPr txBox="1"/>
          <p:nvPr/>
        </p:nvSpPr>
        <p:spPr>
          <a:xfrm>
            <a:off x="285728" y="1460011"/>
            <a:ext cx="6389840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dirty="0"/>
              <a:t>I. as condições e meio ambiente de trabalho; 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dirty="0"/>
              <a:t>II. os riscos inerentes às atividades desenvolvidas; 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dirty="0"/>
              <a:t>III. os equipamentos e proteção coletiva existentes no canteiro de obras;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dirty="0"/>
              <a:t>IV. o uso adequado dos equipamentos de proteção individual; 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dirty="0"/>
              <a:t>V. o PGR do canteiro de obras.</a:t>
            </a:r>
            <a:endParaRPr lang="pt-BR" sz="1100" b="0" i="0" u="none" strike="noStrike" baseline="0" dirty="0">
              <a:latin typeface="CIDFont+F1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2544</TotalTime>
  <Words>202</Words>
  <Application>Microsoft Office PowerPoint</Application>
  <PresentationFormat>Personalizar</PresentationFormat>
  <Paragraphs>34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425</cp:revision>
  <cp:lastPrinted>2023-01-18T11:46:20Z</cp:lastPrinted>
  <dcterms:created xsi:type="dcterms:W3CDTF">1996-09-21T19:33:27Z</dcterms:created>
  <dcterms:modified xsi:type="dcterms:W3CDTF">2024-08-20T11:06:04Z</dcterms:modified>
</cp:coreProperties>
</file>